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79" r:id="rId3"/>
    <p:sldId id="259" r:id="rId4"/>
    <p:sldId id="260" r:id="rId5"/>
    <p:sldId id="280" r:id="rId6"/>
    <p:sldId id="281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3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2037" autoAdjust="0"/>
  </p:normalViewPr>
  <p:slideViewPr>
    <p:cSldViewPr snapToGrid="0">
      <p:cViewPr varScale="1">
        <p:scale>
          <a:sx n="84" d="100"/>
          <a:sy n="84" d="100"/>
        </p:scale>
        <p:origin x="15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A62F1-DAAC-4CD8-AFC1-70740B2D25EF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83D10-D5B1-495E-933B-DA4C8298B4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745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83D10-D5B1-495E-933B-DA4C8298B464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489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83D10-D5B1-495E-933B-DA4C8298B464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5453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83D10-D5B1-495E-933B-DA4C8298B464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391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446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411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850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17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610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695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324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366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6648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175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086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11F4E-F8EC-4210-A533-E923E4CCA218}" type="datetimeFigureOut">
              <a:rPr lang="pl-PL" smtClean="0"/>
              <a:t>2019-09-26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56035-66E8-4800-82F6-91774270B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43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62418" y="1240597"/>
            <a:ext cx="11084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EWAKUACJA GMACHÓW WYDZIAŁU CHEMICZNEGO POLITECHNIKI WARSZARSKIEJ </a:t>
            </a:r>
            <a:endParaRPr lang="pl-PL" sz="36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491990" y="5752862"/>
            <a:ext cx="360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PAŹDZIERNIK – 2019 R. </a:t>
            </a:r>
            <a:endParaRPr lang="pl-PL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Plan prezentacji </a:t>
            </a:r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62418" y="1240597"/>
            <a:ext cx="940749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1. Osoby funkcyjne – oznakowanie i rola</a:t>
            </a:r>
          </a:p>
          <a:p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2. Gmach Chemii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Dane techniczne obiektu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Sposób ogłoszenia alarmu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Miejsce zbiórki </a:t>
            </a:r>
          </a:p>
          <a:p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3. Gmach Technologii Chemicznej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Dane techniczne obiektu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Sposób ogłoszenia alarmu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Miejsce zbiórki </a:t>
            </a:r>
          </a:p>
          <a:p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5. Zachowanie na miejscu zbiórki. </a:t>
            </a:r>
          </a:p>
          <a:p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6. Powrót do budynku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255" y="698558"/>
            <a:ext cx="3706689" cy="241422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254" y="3633988"/>
            <a:ext cx="3706689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42901" y="344615"/>
            <a:ext cx="110658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Osoby funkcyjne – oznakowanie </a:t>
            </a:r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0" y="1566393"/>
            <a:ext cx="121919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Dowódca Ewakuacji: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Chemii –  Marek Dąbrowski,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Technologii Chemicznej – Agnieszka Wiśniewska,</a:t>
            </a:r>
          </a:p>
          <a:p>
            <a:r>
              <a:rPr lang="pl-PL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Koordynatorzy Ewakuacji </a:t>
            </a:r>
          </a:p>
          <a:p>
            <a:r>
              <a:rPr lang="pl-PL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Pierwsza pomoc przedmedyczna</a:t>
            </a:r>
            <a:endParaRPr lang="pl-PL" sz="28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6" y="4244049"/>
            <a:ext cx="2109399" cy="2469094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64" y="4204421"/>
            <a:ext cx="2103302" cy="2548349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818" y="4204421"/>
            <a:ext cx="2188988" cy="250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2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91436" y="549022"/>
            <a:ext cx="9009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Osoby funkcyjne – Zadania </a:t>
            </a:r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591436" y="1621370"/>
            <a:ext cx="1127671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Dowódca Ewakuacji: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Powiadomienie o zagrożeniu.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Powiadomienie służb ratowniczych oraz straży akademickiej.</a:t>
            </a:r>
          </a:p>
          <a:p>
            <a:endParaRPr lang="pl-PL" sz="2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endParaRPr lang="pl-PL" sz="2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Koordynatorzy Ewakuacji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Wydają polecenia dotyczące kierunku ewakuacji.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Opuszczają swoje obszary jako ostatni</a:t>
            </a:r>
            <a:r>
              <a:rPr lang="pl-PL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endParaRPr lang="pl-PL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Pierwsza pomoc przedmedyczna: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Udzielenie pierwszej pomocy</a:t>
            </a:r>
            <a:endParaRPr lang="pl-PL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27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977212"/>
              </p:ext>
            </p:extLst>
          </p:nvPr>
        </p:nvGraphicFramePr>
        <p:xfrm>
          <a:off x="4322088" y="1825627"/>
          <a:ext cx="3547823" cy="44538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1242"/>
                <a:gridCol w="853365"/>
                <a:gridCol w="2073216"/>
              </a:tblGrid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Nazwisko i Imię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Rejon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IV-piętro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Krztoń –Maziopa Anna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KChN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Pęśko Edyta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KChN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III - piętro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08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Sowa Piotr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Karbowska Karolina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Dział Finansowy+ 330, 326, 327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Niedzicki Leszek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KChN + 350 A + 350 B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Żukowska Grażyna Zofia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339, 340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II- piętro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175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Witak Roland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209+204+ korytarz 214-216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Mironiuk Puchalska Ewa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KChO II p.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Steć Aneta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KChO (237-241) + I p.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Grabowska Jadach Ilona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201+ 245-249 + A. Zawadzkiego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I – piętro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Królikowski Marek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ZChF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Molchanov Sergey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KChO + pomieszczenia 25 a,b,c,d,e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Jerzak Anna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ULBŚ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Dranka Maciej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KChN + lab informatyczne 124,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326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Witkowska Aleksandra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Biuro Dziekana + Biblioteka + lab. informatyczne 126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087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Parter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502" marR="44502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08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Kliś Tomasz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ZChF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Wójcik Elżbieta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Parter (środkowy korytarz) + sala 45 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Ziółkowski Robert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Parter KBM+ KChA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17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Marczewski Maciej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>
                          <a:solidFill>
                            <a:schemeClr val="bg1"/>
                          </a:solidFill>
                          <a:effectLst/>
                        </a:rPr>
                        <a:t>Pierwsza pomoc</a:t>
                      </a:r>
                      <a:endParaRPr lang="pl-PL" sz="7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7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l-PL" sz="7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62890" y="491490"/>
            <a:ext cx="11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KORDYNATORZY EWAKUACJI – GMACH CHEMII</a:t>
            </a:r>
            <a:endParaRPr lang="pl-PL"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268730" y="1247061"/>
            <a:ext cx="102412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IV-PIĘTRO: </a:t>
            </a:r>
            <a:r>
              <a:rPr lang="pl-PL" sz="24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Krztoń-Maziopa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Anna, Pęśko Edyta</a:t>
            </a:r>
          </a:p>
          <a:p>
            <a:endParaRPr lang="pl-PL" sz="2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III – PIĘTRO: Sowa Piotr, Karbowska Karolina, Niedzicki       Leszek, Żukowska Grażyna Zofia</a:t>
            </a:r>
          </a:p>
          <a:p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II – PIĘTRO: </a:t>
            </a:r>
            <a:r>
              <a:rPr lang="pl-PL" sz="24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Witak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Roland, </a:t>
            </a:r>
            <a:r>
              <a:rPr lang="pl-PL" sz="24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Mironiuk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-Puchalska Ewa, Steć Aneta, Grabowska – Jadach Ilona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sz="2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I-PIĘTRO: Królikowski Marek, </a:t>
            </a:r>
            <a:r>
              <a:rPr lang="pl-PL" sz="24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Molchanov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pl-PL" sz="24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Sergey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, Jerzak Anna, Dranka Maciej, Witkowska Aleksandra</a:t>
            </a:r>
          </a:p>
          <a:p>
            <a:endParaRPr lang="pl-PL" sz="2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PARTER: Kliś Tomasz, Wójcik Elżbieta, Ziółkowski Robert,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PIERWSZA POMOC – Marczewski Maciej </a:t>
            </a:r>
            <a:endParaRPr lang="pl-PL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15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365125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KORDYNATORZY EWAKUACJI – GMACH TECHNOLOGII CHEMICZNEJ </a:t>
            </a:r>
            <a:endParaRPr lang="pl-PL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74320" y="1690688"/>
            <a:ext cx="117157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III-PIĘTRO: Plichta Andrzej, Wiecińska Paulina, Więcław-Midor Anna, Kobiela Tomasz, Patkowski Wojciech, Gołofit Tomasz, Cieślak Katarzyna, Przedpełska Renata, Ostojska Justyna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sz="22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II-PIĘTRO: </a:t>
            </a:r>
            <a:r>
              <a:rPr lang="pl-PL" sz="2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Roguszewska</a:t>
            </a: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Marlena, Wojewódzka Anna, Patkowski Wojciech Mierzejewska Jolanta, Gołofit Tomasz, Cieślak Katarzyna, </a:t>
            </a:r>
            <a:r>
              <a:rPr lang="pl-PL" sz="2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Jańczewski</a:t>
            </a: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Dominik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sz="22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I-PIĘTRO: Winiarek Piotr, Bujak Piotr, </a:t>
            </a:r>
            <a:r>
              <a:rPr lang="pl-PL" sz="2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Ulejczak</a:t>
            </a: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Bogdan, Borowiecki Paweł,</a:t>
            </a:r>
            <a:r>
              <a:rPr lang="pl-PL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Gołofit Tomasz, Cieślak </a:t>
            </a: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Katarzyna, Dębowski Maciej,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sz="22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PARTER: Falkowski Paweł, Ochal Izabela, Młotek Michał, Fabianowski Wojciech, Dębowski Maciej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PIERWSZA POMOC: Korzeniowska Eliza, Wińska Patrycja </a:t>
            </a:r>
            <a:endParaRPr lang="pl-PL" sz="22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413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0" y="185209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Chemii – Dane Techniczne Obiektu</a:t>
            </a:r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441574"/>
            <a:ext cx="89789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1. </a:t>
            </a: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Parametry: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Budynek średniowysoki 19,76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Pięć kondygnacji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Trzy klatki schodowe – przeznaczone do ewakuacji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Pięć wyjść ewakuacyjnych,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Zagrożenie ludźmi ZL III – budynki użyteczności  publicznej  z pomieszczenia o zagrożeniu ZL I  czyli powyżej 50 osób nie będącymi stałymi użytkownikami ) </a:t>
            </a: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</a:p>
          <a:p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2. Element systemu zabezpieczeń: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System informowania o zagrożeniu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Megafony przenośne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Podręczny sprzęt gaśniczy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Hydranty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Oznakowanie budynku zgodnie IBP  </a:t>
            </a:r>
          </a:p>
          <a:p>
            <a:endParaRPr lang="pl-PL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370" y="3611881"/>
            <a:ext cx="3516630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62418" y="185209"/>
            <a:ext cx="11629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Chemii – Instrukcja Ewakuacji</a:t>
            </a:r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62418" y="1211907"/>
            <a:ext cx="112295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Kto zauważy zagrożenie – ma obowiązek powiadomić osoby w strefie Udać się na miejsce zbiórki, na terenie zagrożenia oraz portiera pod numerem  telefon (22)-234-72-70.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Powiadomić odpowiednie służby ratownicze.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Portier  zawiadamia Kierownika Administracyjnego Wydziału.</a:t>
            </a:r>
          </a:p>
          <a:p>
            <a:pPr marL="342900" indent="-342900">
              <a:buFontTx/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Pracownik portierni włącza  system ostrzegania o zagrożeniu. 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 usłyszeniu sygnału należy przerwać pracę i zajęcia dydaktyczne i przygotować się do  opuszczenia  budynku.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Wykonywać należy polecenia koordynatorów ewakuacji.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 opuszczeniu pomieszczenia zamknąć drzwi, nie na klucz. 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Należy udać się korytarzem do najbliższej klatki schodowej prowadzącej do wyjścia ewakuacyjnego.  </a:t>
            </a:r>
          </a:p>
          <a:p>
            <a:pPr marL="342900" indent="-34290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218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62418" y="185209"/>
            <a:ext cx="1086758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spc="50" dirty="0" smtClean="0">
                <a:ln w="0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Chemii – Ewakuacja Gmachu</a:t>
            </a:r>
            <a:r>
              <a:rPr lang="pl-PL" sz="4000" b="1" spc="50" dirty="0" smtClean="0">
                <a:ln w="0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pl-PL" sz="4000" b="1" spc="50" dirty="0" smtClean="0">
                <a:ln w="0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pl-PL" sz="4000" b="1" spc="50" dirty="0" smtClean="0">
                <a:ln w="0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- </a:t>
            </a:r>
            <a:r>
              <a:rPr lang="pl-PL" sz="2600" b="1" spc="50" dirty="0" smtClean="0">
                <a:ln w="0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ze względów bezpieczeństwa nie ma ewakuacji na 	   ul. Noakowskiego – w ramach ćwiczeń </a:t>
            </a:r>
            <a:endParaRPr lang="pl-PL" sz="2600" b="1" spc="50" dirty="0">
              <a:ln w="0">
                <a:solidFill>
                  <a:schemeClr val="tx1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40179"/>
            <a:ext cx="11144249" cy="493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9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304800" y="393747"/>
            <a:ext cx="11694694" cy="661570"/>
          </a:xfrm>
        </p:spPr>
        <p:txBody>
          <a:bodyPr>
            <a:normAutofit fontScale="90000"/>
          </a:bodyPr>
          <a:lstStyle/>
          <a:p>
            <a:r>
              <a:rPr lang="pl-PL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Technologii Chemicznej – Dane Techniczne Obiektu</a:t>
            </a:r>
            <a:endParaRPr lang="pl-PL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08278" y="1363401"/>
            <a:ext cx="1140349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Parametry: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Budynek średnio wysoki – Wydzielonymi  strefami pożarowymi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3 wyjścia ewakuacyjne oraz 4 klatki ewakuacyjne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Z wyznaczonymi strefami pożarowymi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Zagrożenie ludźmi ZL III – budynki użyteczności  publicznej  z pomieszczenia o zagrożeniu ZL I  czyli powyżej 50 osób nie będącymi stałymi użytkownikami ) </a:t>
            </a:r>
          </a:p>
          <a:p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2. Elementy systemu zabezpieczeń: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System ostrzegania o zagrożeniu DSO i SSP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Megafony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Podręczny sprzęt gaśniczy, hydranty.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Instalacje oddymiające klatkę schodową.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Oświetlenie awaryjne ewakuacyjne.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038" y="3429000"/>
            <a:ext cx="404296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7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48653" y="390931"/>
            <a:ext cx="11694694" cy="661570"/>
          </a:xfrm>
        </p:spPr>
        <p:txBody>
          <a:bodyPr>
            <a:normAutofit fontScale="90000"/>
          </a:bodyPr>
          <a:lstStyle/>
          <a:p>
            <a:r>
              <a:rPr lang="pl-PL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Technologii Chemicznej – Instrukcja Ewakuacji</a:t>
            </a:r>
            <a:endParaRPr lang="pl-PL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00050" y="1443432"/>
            <a:ext cx="1154329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Kto zauważy zagrożenie – ma obowiązek wcisnąć ręczny przycisk ostrzegania o pożarze. 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Portier  zawiadamia Kierownika Administracyjnego Wydziału oraz powiadamia odpowiednie służby ratownicze.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 usłyszeniu sygnału należy przerwać prowadzone prac  i zajęcia dydaktyczne i przygotować się do opuszczenia budynku.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Należy wykonywać polecenia koordynatorów ewakuacji.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Po opuszczeniu pomieszczeń należy zamknąć drzwi, nie na klucz. 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Należy udać się korytarzem do najbliższej klatki schodowej prowadzącej do wyjścia ewakuacyjnego.  </a:t>
            </a:r>
          </a:p>
          <a:p>
            <a:pPr marL="342900" indent="-3429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Miejscem zbiórki jest teren wewnętrzny Politechniki – naprzeciwko wejścia głównego po drugiej stronie ulicy.</a:t>
            </a:r>
            <a:r>
              <a:rPr lang="pl-PL" sz="2400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endParaRPr lang="pl-PL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9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45076" y="349366"/>
            <a:ext cx="11694694" cy="661570"/>
          </a:xfrm>
        </p:spPr>
        <p:txBody>
          <a:bodyPr>
            <a:normAutofit fontScale="90000"/>
          </a:bodyPr>
          <a:lstStyle/>
          <a:p>
            <a:r>
              <a:rPr lang="pl-PL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Technologii Chemicznej – Ewakuacja Gmachu</a:t>
            </a:r>
            <a:endParaRPr lang="pl-PL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9" y="1395663"/>
            <a:ext cx="10876548" cy="511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9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45076" y="349366"/>
            <a:ext cx="11694694" cy="661570"/>
          </a:xfrm>
        </p:spPr>
        <p:txBody>
          <a:bodyPr>
            <a:normAutofit fontScale="90000"/>
          </a:bodyPr>
          <a:lstStyle/>
          <a:p>
            <a:r>
              <a:rPr lang="pl-PL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Miejsce zbiórki – do ewakuacji i powrót do budynku. </a:t>
            </a:r>
            <a:endParaRPr lang="pl-PL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45076" y="1269629"/>
            <a:ext cx="7973094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AutoNum type="arabicPeriod"/>
            </a:pP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Chemii – Przy Fontanie </a:t>
            </a:r>
          </a:p>
          <a:p>
            <a:pPr marL="457200" indent="-457200">
              <a:buAutoNum type="arabicPeriod"/>
            </a:pP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Gmach Technologii Chemicznej 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–Budynek Wydziału Mechanicznego  Energetyki i Lotnictwa</a:t>
            </a:r>
          </a:p>
          <a:p>
            <a:pPr marL="457200" indent="-457200">
              <a:buAutoNum type="arabicPeriod"/>
            </a:pP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Zbieramy </a:t>
            </a: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się w miejscu zbiórki w uporządkowany sposób, nie zastawiamy dróg dojazdowych do budynku. </a:t>
            </a:r>
          </a:p>
          <a:p>
            <a:pPr marL="457200" indent="-457200">
              <a:buAutoNum type="arabicPeriod"/>
            </a:pP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Nie rozchodzimy się z miejsca zbiórki.</a:t>
            </a:r>
          </a:p>
          <a:p>
            <a:pPr marL="457200" indent="-457200">
              <a:buAutoNum type="arabicPeriod"/>
            </a:pP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Koordynatorzy ewakuacji zdają meldunki do dowódców. Sprawdzają stan osobowy. </a:t>
            </a:r>
          </a:p>
          <a:p>
            <a:pPr marL="457200" indent="-457200">
              <a:buAutoNum type="arabicPeriod"/>
            </a:pP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Dowódca wydaje decyzję o powrocie do budynku. </a:t>
            </a:r>
          </a:p>
          <a:p>
            <a:pPr marL="457200" indent="-457200">
              <a:buAutoNum type="arabicPeriod"/>
            </a:pPr>
            <a:r>
              <a:rPr lang="pl-PL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Pierwsi wracają pracownicy, </a:t>
            </a:r>
            <a:r>
              <a:rPr lang="pl-PL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a później studenci i osoby z zewnątrz. </a:t>
            </a:r>
            <a:endParaRPr lang="pl-PL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727" y="1636295"/>
            <a:ext cx="3737810" cy="43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 bright="-3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2418" y="344615"/>
            <a:ext cx="54017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pl-PL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479258" y="2653678"/>
            <a:ext cx="10969792" cy="908671"/>
          </a:xfrm>
        </p:spPr>
        <p:txBody>
          <a:bodyPr>
            <a:normAutofit/>
          </a:bodyPr>
          <a:lstStyle/>
          <a:p>
            <a:pPr algn="ctr"/>
            <a:r>
              <a:rPr lang="pl-PL" b="1" spc="50" dirty="0" smtClean="0">
                <a:ln w="0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DZIĘKUJE ZA UWAGĘ</a:t>
            </a:r>
            <a:endParaRPr lang="pl-PL" b="1" spc="50" dirty="0">
              <a:ln w="0">
                <a:solidFill>
                  <a:schemeClr val="tx1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11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878</Words>
  <Application>Microsoft Office PowerPoint</Application>
  <PresentationFormat>Panoramiczny</PresentationFormat>
  <Paragraphs>174</Paragraphs>
  <Slides>14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Gmach Technologii Chemicznej – Dane Techniczne Obiektu</vt:lpstr>
      <vt:lpstr>Gmach Technologii Chemicznej – Instrukcja Ewakuacji</vt:lpstr>
      <vt:lpstr>Gmach Technologii Chemicznej – Ewakuacja Gmachu</vt:lpstr>
      <vt:lpstr>Miejsce zbiórki – do ewakuacji i powrót do budynku. </vt:lpstr>
      <vt:lpstr>DZIĘKUJE ZA UWAGĘ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</dc:creator>
  <cp:lastModifiedBy>Agnieszka Wiśniewska</cp:lastModifiedBy>
  <cp:revision>21</cp:revision>
  <dcterms:created xsi:type="dcterms:W3CDTF">2017-03-02T08:11:13Z</dcterms:created>
  <dcterms:modified xsi:type="dcterms:W3CDTF">2019-09-26T10:33:25Z</dcterms:modified>
</cp:coreProperties>
</file>